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973B08-DA7F-4A51-AD14-70110D5EFF4E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60E1E0-8D29-4B01-B13B-ECF17181A7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05273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Великие географические открытия мира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ppt4web.ru/images/581/20541/310/img19.jpg"/>
          <p:cNvPicPr>
            <a:picLocks noChangeAspect="1" noChangeArrowheads="1"/>
          </p:cNvPicPr>
          <p:nvPr/>
        </p:nvPicPr>
        <p:blipFill>
          <a:blip r:embed="rId3" cstate="print"/>
          <a:srcRect l="60952" t="17566"/>
          <a:stretch>
            <a:fillRect/>
          </a:stretch>
        </p:blipFill>
        <p:spPr bwMode="auto">
          <a:xfrm>
            <a:off x="5940152" y="2348880"/>
            <a:ext cx="2170396" cy="3429000"/>
          </a:xfrm>
          <a:prstGeom prst="rect">
            <a:avLst/>
          </a:prstGeom>
          <a:noFill/>
        </p:spPr>
      </p:pic>
      <p:pic>
        <p:nvPicPr>
          <p:cNvPr id="1032" name="Picture 8" descr="http://img28.imageshack.us/img28/6429/map12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4608512" cy="352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5"/>
          <p:cNvSpPr txBox="1"/>
          <p:nvPr/>
        </p:nvSpPr>
        <p:spPr>
          <a:xfrm>
            <a:off x="3131840" y="5780782"/>
            <a:ext cx="6012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Автор презентации: учитель истории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Georgia" pitchFamily="18" charset="0"/>
              </a:rPr>
              <a:t>Ласкина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Елена Анатольевна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МБОУ «СОШ № 61» г. Чебоксары 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0" y="188640"/>
            <a:ext cx="8712968" cy="1080120"/>
            <a:chOff x="179512" y="3284984"/>
            <a:chExt cx="8712968" cy="10801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9512" y="3284984"/>
              <a:ext cx="1368152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Цели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3284984"/>
              <a:ext cx="129614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Дата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43808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Имя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путешест-венника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60032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Что было открыто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76256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Имя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путешест-венника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268760"/>
            <a:ext cx="1368152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Найти морской путь в Индию, где много золота и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прянос-тей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268760"/>
            <a:ext cx="129614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1498 г.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268760"/>
            <a:ext cx="201622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Васко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да Гама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268760"/>
            <a:ext cx="201622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Морской путь в Индию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1268760"/>
            <a:ext cx="201622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Были открыты новые торговые пути. Торговля пряностями (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португаль-цы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), она приносила огромные богатства 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51520" y="188640"/>
            <a:ext cx="8712968" cy="1080120"/>
            <a:chOff x="179512" y="3284984"/>
            <a:chExt cx="8712968" cy="10801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9512" y="3284984"/>
              <a:ext cx="1368152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Цели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3284984"/>
              <a:ext cx="129614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Дата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43808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Имя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путешест-венника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60032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Что было открыто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76256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Имя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путешест-венника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268760"/>
            <a:ext cx="1368152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Найти морской путь в Индию, где много золота и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прянос-тей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268760"/>
            <a:ext cx="129614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1498 г.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268760"/>
            <a:ext cx="201622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Васко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да Гама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268760"/>
            <a:ext cx="201622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Морской путь в Индию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1268760"/>
            <a:ext cx="201622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Были открыты новые торговые пути. Торговля пряностями (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португаль-цы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), она приносила огромные богатства 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51520" y="188640"/>
            <a:ext cx="8712968" cy="1080120"/>
            <a:chOff x="179512" y="3284984"/>
            <a:chExt cx="8712968" cy="10801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9512" y="3284984"/>
              <a:ext cx="1368152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Цели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3284984"/>
              <a:ext cx="129614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Дата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43808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Имя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путешест-венника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60032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Что было открыто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76256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Имя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путешест-венника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268760"/>
            <a:ext cx="1368152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Поиск пути в Индию и Китай через запад.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268760"/>
            <a:ext cx="129614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1519 – 1521 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268760"/>
            <a:ext cx="201622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Georgia" pitchFamily="18" charset="0"/>
              </a:rPr>
              <a:t>Фернан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Магеллан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268760"/>
            <a:ext cx="201622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Первое </a:t>
            </a:r>
            <a:r>
              <a:rPr lang="ru-RU" sz="2200" b="1" dirty="0" err="1" smtClean="0">
                <a:solidFill>
                  <a:srgbClr val="002060"/>
                </a:solidFill>
                <a:latin typeface="Georgia" pitchFamily="18" charset="0"/>
              </a:rPr>
              <a:t>кругосвет-ное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Georgia" pitchFamily="18" charset="0"/>
              </a:rPr>
              <a:t>путешест-вие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, открыт Тихий океан, </a:t>
            </a:r>
            <a:r>
              <a:rPr lang="ru-RU" sz="2200" b="1" dirty="0" err="1" smtClean="0">
                <a:solidFill>
                  <a:srgbClr val="002060"/>
                </a:solidFill>
                <a:latin typeface="Georgia" pitchFamily="18" charset="0"/>
              </a:rPr>
              <a:t>Магел-ланов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пролив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1268760"/>
            <a:ext cx="2016224" cy="381642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Доказана шарообразность Земли, открыты новые земли.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Какие цели преследовали участники путешествий?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30120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Все участники искали морской путь в Индию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3556" name="Picture 4" descr="http://nautarch.tamu.edu/shiplab/01George/caravela/pictures/dagamaportraita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762250" cy="3886201"/>
          </a:xfrm>
          <a:prstGeom prst="rect">
            <a:avLst/>
          </a:prstGeom>
          <a:noFill/>
        </p:spPr>
      </p:pic>
      <p:pic>
        <p:nvPicPr>
          <p:cNvPr id="23558" name="Picture 6" descr="http://blog.mailasail.com/beezneez/212/image/jpgjOekkUPH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24744"/>
            <a:ext cx="3103706" cy="3886201"/>
          </a:xfrm>
          <a:prstGeom prst="rect">
            <a:avLst/>
          </a:prstGeom>
          <a:noFill/>
        </p:spPr>
      </p:pic>
      <p:pic>
        <p:nvPicPr>
          <p:cNvPr id="23560" name="Picture 8" descr="http://wiki.atlantisforschung.de/images/thumb/Patagonien_3.jpg/180px-Patagonien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24744"/>
            <a:ext cx="243026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Почему именно Индия привлекала внимание европейцев?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085184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Европейцы искали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богатства, которых было много в Индии (золото, перец и другие пряности)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7652" name="Picture 4" descr="http://www.lexas.net/laender/asien/indien/_media/734px-IGI_british_indian_empire1909redu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5040560" cy="410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XVI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веке европейцы нашли морской путь в Индию, открыли новый континент Америку,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Карибские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острова, совершили кругосветное путешествие.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7654" name="Picture 6" descr="http://www.e1.ru/news/images/274/127/274127/columb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37569"/>
            <a:ext cx="7416824" cy="4920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Представьте себя на месте европейских путешественников, рисковавших жизнью и достигших заветной цели.</a:t>
            </a:r>
          </a:p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Захотите ли вы оставить эти земли?</a:t>
            </a:r>
            <a:endParaRPr lang="ru-RU" sz="30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8674" name="Picture 2" descr="http://www.airgroup2000.com/gallery/albums/userpics/10062/Co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079930" cy="47971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314096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Колония</a:t>
            </a:r>
          </a:p>
          <a:p>
            <a:pPr algn="ctr"/>
            <a:endParaRPr lang="ru-RU" sz="1600" b="1" i="1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Метрополия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pyr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172" b="98633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5" t="4175" b="4166"/>
          <a:stretch>
            <a:fillRect/>
          </a:stretch>
        </p:blipFill>
        <p:spPr bwMode="auto">
          <a:xfrm>
            <a:off x="363844" y="260648"/>
            <a:ext cx="8780156" cy="20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9932" y="566389"/>
            <a:ext cx="7913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  <a:ea typeface="+mj-ea"/>
                <a:cs typeface="+mj-cs"/>
              </a:rPr>
              <a:t>Что заставляло европейцев отправляться в рискованные путешествия? </a:t>
            </a:r>
            <a:endParaRPr lang="ru-RU" sz="2800" b="1" cap="all" dirty="0"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426017"/>
            <a:ext cx="85689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Торговля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 восточными странами приносила огромные прибыли, и многие стремились получить прямой путь на Восток, в обход Османской империи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10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Первые удачи (создание факторий и колоний на Востоке) приносили огромные прибыли участникам экспедиции.</a:t>
            </a:r>
          </a:p>
          <a:p>
            <a:pPr marL="457200" indent="-457200">
              <a:buAutoNum type="arabicPeriod"/>
            </a:pPr>
            <a:endParaRPr lang="ru-RU" sz="10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Открытия Колумба и Магеллана открыли для европейцев новый неизвестный мир, который привлекал искателей приключений, славы и богатства.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Эти географические открытия были названы «ВЕЛИКИМИ»… </a:t>
            </a:r>
          </a:p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как вы думаете почему?</a:t>
            </a:r>
            <a:endParaRPr lang="ru-RU" sz="30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628800"/>
            <a:ext cx="84249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Были открыты не отдельные новые земли (как раньше), а новая часть света – Америка; </a:t>
            </a:r>
          </a:p>
          <a:p>
            <a:pPr marL="742950" indent="-742950">
              <a:buAutoNum type="arabicPeriod"/>
            </a:pPr>
            <a:endParaRPr lang="ru-RU" sz="12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742950" indent="-742950"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Доказана шарообразность Земли;</a:t>
            </a:r>
          </a:p>
          <a:p>
            <a:pPr marL="742950" indent="-742950">
              <a:buAutoNum type="arabicPeriod"/>
            </a:pPr>
            <a:endParaRPr lang="ru-RU" sz="12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742950" indent="-742950"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Полностью изменились взгляды людей на пространство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0526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Р/т: с. 12, задание 3</a:t>
            </a:r>
            <a:endParaRPr lang="ru-RU" sz="30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27437" y="1412776"/>
            <a:ext cx="8686800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7701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istral" pitchFamily="66" charset="0"/>
              </a:rPr>
              <a:t>Домашнее задание:</a:t>
            </a:r>
            <a:endParaRPr lang="ru-RU" sz="44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839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Р/т: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с. 11, задание 1 (закончить)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    с. 12, задание 2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endParaRPr lang="ru-RU" sz="3600" b="1" dirty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Учебник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dirty="0"/>
              <a:t>§ </a:t>
            </a:r>
            <a:r>
              <a:rPr lang="ru-RU" sz="3600" b="1" dirty="0" smtClean="0">
                <a:latin typeface="Comic Sans MS" pitchFamily="66" charset="0"/>
              </a:rPr>
              <a:t>2 «Новый колониальный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               </a:t>
            </a:r>
            <a:r>
              <a:rPr lang="ru-RU" sz="3600" b="1" dirty="0" smtClean="0">
                <a:latin typeface="Comic Sans MS" pitchFamily="66" charset="0"/>
              </a:rPr>
              <a:t>порядок»;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                </a:t>
            </a:r>
            <a:r>
              <a:rPr lang="ru-RU" b="1" dirty="0" smtClean="0">
                <a:latin typeface="Comic Sans MS" pitchFamily="66" charset="0"/>
              </a:rPr>
              <a:t>отв</a:t>
            </a:r>
            <a:r>
              <a:rPr lang="ru-RU" b="1" dirty="0" smtClean="0">
                <a:latin typeface="Comic Sans MS" pitchFamily="66" charset="0"/>
              </a:rPr>
              <a:t>. </a:t>
            </a:r>
            <a:r>
              <a:rPr lang="ru-RU" b="1" dirty="0">
                <a:latin typeface="Comic Sans MS" pitchFamily="66" charset="0"/>
              </a:rPr>
              <a:t>н</a:t>
            </a:r>
            <a:r>
              <a:rPr lang="ru-RU" b="1" dirty="0" smtClean="0">
                <a:latin typeface="Comic Sans MS" pitchFamily="66" charset="0"/>
              </a:rPr>
              <a:t>а </a:t>
            </a:r>
            <a:r>
              <a:rPr lang="ru-RU" b="1" dirty="0" err="1" smtClean="0">
                <a:latin typeface="Comic Sans MS" pitchFamily="66" charset="0"/>
              </a:rPr>
              <a:t>вопр</a:t>
            </a:r>
            <a:r>
              <a:rPr lang="ru-RU" b="1" dirty="0" smtClean="0">
                <a:latin typeface="Comic Sans MS" pitchFamily="66" charset="0"/>
              </a:rPr>
              <a:t>. перед</a:t>
            </a:r>
            <a:r>
              <a:rPr lang="ru-RU" b="1" dirty="0"/>
              <a:t> </a:t>
            </a:r>
            <a:r>
              <a:rPr lang="ru-RU" sz="3600" b="1" dirty="0" err="1" smtClean="0"/>
              <a:t>§-</a:t>
            </a:r>
            <a:r>
              <a:rPr lang="ru-RU" b="1" dirty="0" err="1">
                <a:latin typeface="Comic Sans MS" pitchFamily="66" charset="0"/>
              </a:rPr>
              <a:t>ом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endParaRPr lang="ru-RU" sz="3600" b="1" dirty="0" smtClean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               </a:t>
            </a:r>
            <a:r>
              <a:rPr lang="ru-RU" sz="3600" b="1" dirty="0" smtClean="0">
                <a:latin typeface="Comic Sans MS" pitchFamily="66" charset="0"/>
              </a:rPr>
              <a:t>(устно)</a:t>
            </a:r>
            <a:endParaRPr lang="ru-RU" sz="3600" b="1" dirty="0" smtClean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41298" r="46532" b="2139"/>
          <a:stretch>
            <a:fillRect/>
          </a:stretch>
        </p:blipFill>
        <p:spPr bwMode="auto">
          <a:xfrm flipH="1">
            <a:off x="611560" y="3429000"/>
            <a:ext cx="1800200" cy="315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155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1052736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Какие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трудности ожидали европейцев, отправляющихся в дальние морские путешествия?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77072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2" descr="papyr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172" b="98633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5" t="4175" b="4166"/>
          <a:stretch>
            <a:fillRect/>
          </a:stretch>
        </p:blipFill>
        <p:spPr bwMode="auto">
          <a:xfrm>
            <a:off x="251520" y="980728"/>
            <a:ext cx="416367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3721587" cy="29523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Стр. 41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воспоминание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Участника кругосветного плавания Магеллана Антонио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Пигаффета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4293096"/>
            <a:ext cx="4860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Нехватка еды, воды, страшные болезни, гибель многих участников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5273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Исходя из известных трудностей, много или мало европейцев должно было стремиться в дальние путешествия?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9458" name="Picture 2" descr="http://chandleraz.gov/Content/PA-AgeDisco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27437" y="1412776"/>
            <a:ext cx="8686800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2050" name="Picture 2" descr="papyru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172" b="98633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5" t="4175" b="4166"/>
          <a:stretch>
            <a:fillRect/>
          </a:stretch>
        </p:blipFill>
        <p:spPr bwMode="auto">
          <a:xfrm>
            <a:off x="268109" y="232685"/>
            <a:ext cx="4163678" cy="39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9154" y="786726"/>
            <a:ext cx="3721587" cy="29523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воспоминание Участника кругосветного плавания Магеллана Антонио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Пигаффета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9" name="Picture 2" descr="papyru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172" b="98633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5" t="4175" b="4166"/>
          <a:stretch>
            <a:fillRect/>
          </a:stretch>
        </p:blipFill>
        <p:spPr bwMode="auto">
          <a:xfrm>
            <a:off x="4589805" y="232685"/>
            <a:ext cx="4176464" cy="391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papyru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172" b="98633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5" t="4175" b="4166"/>
          <a:stretch>
            <a:fillRect/>
          </a:stretch>
        </p:blipFill>
        <p:spPr bwMode="auto">
          <a:xfrm>
            <a:off x="327480" y="4635427"/>
            <a:ext cx="8780156" cy="20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568" y="4941168"/>
            <a:ext cx="7913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  <a:ea typeface="+mj-ea"/>
                <a:cs typeface="+mj-cs"/>
              </a:rPr>
              <a:t>Что заставляло европейцев отправляться в рискованные путешествия? </a:t>
            </a:r>
            <a:endParaRPr lang="ru-RU" sz="2800" b="1" cap="all" dirty="0"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4334849" y="-12017"/>
            <a:ext cx="509912" cy="8784976"/>
          </a:xfrm>
          <a:prstGeom prst="leftBrace">
            <a:avLst>
              <a:gd name="adj1" fmla="val 54523"/>
              <a:gd name="adj2" fmla="val 49685"/>
            </a:avLst>
          </a:prstGeom>
          <a:ln w="60833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44008" y="692696"/>
            <a:ext cx="3960440" cy="295232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  <a:cs typeface="+mn-cs"/>
              </a:rPr>
              <a:t>Справочные сведения</a:t>
            </a:r>
            <a:endParaRPr lang="ru-RU" sz="3200" b="1" u="sng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1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27437" y="1412776"/>
            <a:ext cx="8686800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Какие у вас есть предположения по решению проблемы?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нужно знать, чтобы проверить свои версии?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9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План:</a:t>
            </a:r>
            <a:endParaRPr lang="ru-RU" sz="44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4249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Что заставляло европейцев отправляться в путешествия?</a:t>
            </a:r>
          </a:p>
          <a:p>
            <a:pPr marL="514350" indent="-514350">
              <a:buAutoNum type="arabicPeriod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Какие географические открытия были сделаны?</a:t>
            </a:r>
          </a:p>
          <a:p>
            <a:pPr marL="514350" indent="-514350">
              <a:buAutoNum type="arabicPeriod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Как изменилась жизнь людей после открытия новых территорий?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273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Как вы думаете, что необходимо человеку, который отправляется в путешествие по морям и океанам?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7412" name="Picture 4" descr="http://www.tutorialspalace.com/wp-content/uploads/2012/02/vector-graphics-trainings-4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2888199" cy="273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express.irkutsk.ru/1000/sea/shiptyp/k/kara_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08920"/>
            <a:ext cx="3528392" cy="249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www.wizards.com/dnd/images/fc1_gallery/98498.jpg"/>
          <p:cNvPicPr>
            <a:picLocks noChangeAspect="1" noChangeArrowheads="1"/>
          </p:cNvPicPr>
          <p:nvPr/>
        </p:nvPicPr>
        <p:blipFill>
          <a:blip r:embed="rId4" cstate="print"/>
          <a:srcRect l="5670" t="9709" r="5501" b="7986"/>
          <a:stretch>
            <a:fillRect/>
          </a:stretch>
        </p:blipFill>
        <p:spPr bwMode="auto">
          <a:xfrm>
            <a:off x="5580112" y="4725144"/>
            <a:ext cx="338437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Чем каравелла отличалась от судов, которые использовали ранее?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6" descr="http://express.irkutsk.ru/1000/sea/shiptyp/k/kara_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08731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94116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Каравелла могла держать курс при любом направлении ветра, имея косой парус. Кроме этого, она развивала большую скорость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34076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Работа в группах</a:t>
            </a: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Заполняем таблицу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/т: с. 11, задание 1)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420888"/>
            <a:ext cx="2880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 группа -  1 ряд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Пункт 1 (с. 34 – 35)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2060848"/>
            <a:ext cx="2880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 группа -  2 ряд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Пункт 2 (с. 36 – 37)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2420888"/>
            <a:ext cx="2880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3 группа -  3 ряд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Пункт 1 (с. 38 – 39)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51520" y="4005064"/>
            <a:ext cx="8712968" cy="1080120"/>
            <a:chOff x="179512" y="3284984"/>
            <a:chExt cx="8712968" cy="10801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9512" y="3284984"/>
              <a:ext cx="1368152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Цели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47664" y="3284984"/>
              <a:ext cx="129614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Дата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43808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Имя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путешест-венника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60032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Что было открыто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76256" y="3284984"/>
              <a:ext cx="2016224" cy="108012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Имя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путешест-венника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Georgia" pitchFamily="18" charset="0"/>
                </a:rPr>
                <a:t> 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41298" r="46532" b="2139"/>
          <a:stretch>
            <a:fillRect/>
          </a:stretch>
        </p:blipFill>
        <p:spPr bwMode="auto">
          <a:xfrm>
            <a:off x="7524328" y="188640"/>
            <a:ext cx="135020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597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Стр. 41  воспоминание Участника кругосветного плавания Магеллана Антонио Пигаффета</vt:lpstr>
      <vt:lpstr>Слайд 3</vt:lpstr>
      <vt:lpstr>воспоминание Участника кругосветного плавания Магеллана Антонио Пигаффета</vt:lpstr>
      <vt:lpstr>Какие у вас есть предположения по решению проблемы?   Что нужно знать, чтобы проверить свои версии?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Домашнее задание: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13</cp:revision>
  <dcterms:created xsi:type="dcterms:W3CDTF">2013-09-10T16:45:13Z</dcterms:created>
  <dcterms:modified xsi:type="dcterms:W3CDTF">2013-09-10T18:51:55Z</dcterms:modified>
</cp:coreProperties>
</file>